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2d1c2a7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2d1c2a7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2d32f87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2d32f87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fb7214ac0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fb7214ac0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fb7214ac0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fb7214ac0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fb7214ac0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fb7214ac0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fb7214ac0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fb7214ac0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fb7214ac0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fb7214ac0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Montrer tout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fb7214ac0_0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fb7214ac0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117227"/>
            <a:ext cx="8222100" cy="13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Oswald"/>
                <a:ea typeface="Oswald"/>
                <a:cs typeface="Oswald"/>
                <a:sym typeface="Oswald"/>
              </a:rPr>
              <a:t>Formation React-Native</a:t>
            </a:r>
            <a:endParaRPr sz="3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Introduction à React-native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92159"/>
            <a:ext cx="8222100" cy="21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Bastien NICOLAS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bastien.nicolas@edu.esiee-it.fr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6569900" y="3684625"/>
            <a:ext cx="2283600" cy="123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750" y="3763175"/>
            <a:ext cx="2114275" cy="10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913" y="1117225"/>
            <a:ext cx="2617926" cy="18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Introduction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Qu’est-ce que React-Native 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Comment ça fonctionne 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Comment l’utiliser 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Documentation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et communautée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Outils et environnement de travail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Architecture de base d’un projet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Framework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JavaScript (et TypeScript)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Basé sur React (Web)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Compile des applications natives Android et iOS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90% du code en commun pour Android et iOS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Grande communauté et beaucoups de modules disponibles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Possibilité de développer des modules natifs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Conçu et maintenu (en partie) par Facebook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Open-source et libre de droits (licence MIT)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600" y="2469125"/>
            <a:ext cx="921425" cy="9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Qu’est-ce que React-Native 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23342" r="23533" t="0"/>
          <a:stretch/>
        </p:blipFill>
        <p:spPr>
          <a:xfrm>
            <a:off x="6404194" y="2469117"/>
            <a:ext cx="979020" cy="92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6156" y="2194819"/>
            <a:ext cx="498018" cy="49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2000" y="762267"/>
            <a:ext cx="1842068" cy="11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Utilise React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Une couche JS (Metro server)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Une couche native (Android ou iOS)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Comment ça fonctionne 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525" y="3054929"/>
            <a:ext cx="4051851" cy="150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501" y="769750"/>
            <a:ext cx="3885824" cy="214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075" y="2744688"/>
            <a:ext cx="3955620" cy="21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Comment l’utiliser 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Il existe deux façons d’utiliser React-native 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Expo CLI : </a:t>
            </a: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latin typeface="Oswald"/>
                <a:ea typeface="Oswald"/>
                <a:cs typeface="Oswald"/>
                <a:sym typeface="Oswald"/>
              </a:rPr>
              <a:t>Très simple à mettre en place (on ne s’occupe pas de la partie native) mais limité dans l’utilisation</a:t>
            </a: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latin typeface="Oswald"/>
                <a:ea typeface="Oswald"/>
                <a:cs typeface="Oswald"/>
                <a:sym typeface="Oswald"/>
              </a:rPr>
              <a:t>-&gt; pratique pour des POC et des petits projets qui ne vont pas trop évoluer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React-native CLI : </a:t>
            </a: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latin typeface="Oswald"/>
                <a:ea typeface="Oswald"/>
                <a:cs typeface="Oswald"/>
                <a:sym typeface="Oswald"/>
              </a:rPr>
              <a:t>La partie native est gérée par le développeur mais il n’y a aucune limitation</a:t>
            </a: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latin typeface="Oswald"/>
                <a:ea typeface="Oswald"/>
                <a:cs typeface="Oswald"/>
                <a:sym typeface="Oswald"/>
              </a:rPr>
              <a:t>-&gt; adapté pour des applications en production et qui ont pour vocation d’évoluer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Documentation et Communauté :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Sites officiels de React et React-native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NPM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-&gt; modules et leur documentation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Github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-&gt; modules et leur documentation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Stackoverflow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-&gt; pour résoudre ses problèmes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MDN Web Docs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-&gt; toute la documentation JS (dispo en français)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Openclassroom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-&gt; cours écrits et vidéo en français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Medium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-&gt; tutos et articles sur différents sujets, modules et services (veille techno !)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Google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-&gt; si on sait bien chercher on trouve tout ce que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l'on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veut ;)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latin typeface="Oswald"/>
                <a:ea typeface="Oswald"/>
                <a:cs typeface="Oswald"/>
                <a:sym typeface="Oswald"/>
              </a:rPr>
              <a:t>Toujours vérifier si quelqu’un n’a pas déjà fait ce que l’on cherche à faire !</a:t>
            </a:r>
            <a:endParaRPr u="sng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Android Studio (ou IntelliJ) pour les outils Android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Xcode pour les outils iOS (sur Mac uniquement)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Développement sur émulateur ou device physique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Ligne de commande pour la compilation,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l'exécution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et la gestion des modules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Un IDE pour coder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Outils et environnement de travail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075" y="3293272"/>
            <a:ext cx="2985050" cy="12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900" y="456660"/>
            <a:ext cx="1389775" cy="1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094" y="3395294"/>
            <a:ext cx="1071550" cy="10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6">
            <a:alphaModFix/>
          </a:blip>
          <a:srcRect b="5171" l="73035" r="2280" t="11543"/>
          <a:stretch/>
        </p:blipFill>
        <p:spPr>
          <a:xfrm>
            <a:off x="7477875" y="456650"/>
            <a:ext cx="1486525" cy="30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Architecture de base d’un projet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125" y="1017800"/>
            <a:ext cx="2608671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1017800"/>
            <a:ext cx="2448723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9394" y="1017800"/>
            <a:ext cx="2943606" cy="193111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5827000" y="3139450"/>
            <a:ext cx="157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Expo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CLI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React-native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CLI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47" name="Google Shape;147;p20"/>
          <p:cNvCxnSpPr/>
          <p:nvPr/>
        </p:nvCxnSpPr>
        <p:spPr>
          <a:xfrm rot="10800000">
            <a:off x="6185575" y="3012762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0"/>
          <p:cNvCxnSpPr/>
          <p:nvPr/>
        </p:nvCxnSpPr>
        <p:spPr>
          <a:xfrm flipH="1">
            <a:off x="5532000" y="3779525"/>
            <a:ext cx="335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0"/>
          <p:cNvSpPr/>
          <p:nvPr/>
        </p:nvSpPr>
        <p:spPr>
          <a:xfrm>
            <a:off x="413075" y="1465775"/>
            <a:ext cx="1479000" cy="1566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2984000" y="1382025"/>
            <a:ext cx="1758600" cy="3456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3075" y="3139450"/>
            <a:ext cx="1479000" cy="169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